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3985E3-C5B8-4C5E-A028-7A0F1576BF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64C27D-0FFE-4B6A-8109-55243FDFA6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BC76ED-FF9D-4783-A563-5DF456BF62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2024-05-08T13:07:21Z</dcterms:modified>
</cp:coreProperties>
</file>