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6954A7-FAF3-4DBE-A64F-69747D89B2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7E2A8D-7024-472A-B573-A2AEB996A2A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83C4A5-616B-4DAF-B1CD-33396D6FA6B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2024-09-20T01:38:03Z</dcterms:modified>
</cp:coreProperties>
</file>