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FD6819-9641-4AC5-A124-BCA8F1CF1D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BD719A-650D-41BB-8EFE-33460520E3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4E8A03-E5AC-46D4-AB4B-B2116B18C0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2024-09-18T23:09:52Z</dcterms:modified>
</cp:coreProperties>
</file>