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695FE1-AA61-49D1-B46B-826B402C73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0DE417-925D-4428-A2EB-CE5F8B458C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Close-up on the hinge mechanism. The figure shows the hinge motion in lactoferrin (38,39). (Left) Ribbon drawing of the protein in the open conformation. The view is down the screw-axis, which is indicated in the figure by the circle with the dot in it. The screw-axis passes very close to the hinge region, which occurs in the middle of two β strands (highlighted in bold). (Center left and center right) Open and closed conformations in terms of space filling slices. A thick black line highlights the hinge region. Note how few packing constraints there are on the hinge in contrast to the other atoms in the protein. (Right) A close-up of the hinge region. (The numbered residues correspond to the open circles in the ribbon drawing.) (Figure adapted from the database and ref. 38).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1998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10D9D8-3C1D-46EF-871E-71423EDF9D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6.18.42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26, Issue 18, 1 September 1998, Pages 4280–4290,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https://doi.org/10.1093/nar/26.18.4280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Close-up on the hinge mechanism. The figure shows the hinge motion in lactoferrin (38,39). (Left) Ribbon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Close-up on the hinge mechanism. The figure shows the hinge motion in lactoferrin (38,39). (Left) Ribbon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2024-04-26T05:31:15Z</dcterms:modified>
</cp:coreProperties>
</file>