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6DF2FA-B04A-4E00-945E-E7D59BEA07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8544AD-E3A9-4B4C-A84B-1D47622537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71F10B-7F9B-4AAD-85B5-97502152A0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2024-05-04T06:18:15Z</dcterms:modified>
</cp:coreProperties>
</file>