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F62A09-0EE5-4E2A-95B5-5C96F250E4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C3116D-4C4D-4434-892C-1C3AE367CE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9BB4A5-479A-4790-AABC-B32CB99C66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2024-09-21T03:42:58Z</dcterms:modified>
</cp:coreProperties>
</file>