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90C0C4-D2E0-430F-8CD3-4267C7E00F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7CA8A-DD64-4A55-B128-B2E3795FE0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Reduction in neurite swellings and restoration neurite complexity by lentiviral overexpression of M1 or M87 SPAST. (A) Tracings of cells overexpressing GFP or the full-length M1 isoform of spastin after lentiviral transduction with an empty vector or by a pCAG-SPAST(M1)-IRES-GFP/or pCAG-SPAST(M87)-IRES-GFP vector, respectively. (B) Overexpression of M1 or M87 spastin reduces the number of swellings to control levels. (C) Spastin, but not GFP, overexpression restores the average neurite length to control levels. (D) Spastin, but not GFP, overexpression restores the average numbers of branching points per cell to control levels. (E) Spastin, but not GFP, overexpression significantly increases the average number of primary neurites per cell. There are significantly more primary neurites following M1 spastin overexpression compared with M87 spastin. (B–E) Evaluation of transduced cells shown in (A). NT, non-transduced; n, minimum of 20 cells per condition of 4–6 wells. Data shown as means ± SEM. Scale bars are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A17433-B5D0-4CD6-A9CF-E2A4F97653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2527–2541, </a:t>
            </a:r>
            <a:r>
              <a:rPr lang="en-US" altLang="en-US" sz="1000">
                <a:solidFill>
                  <a:srgbClr val="333333"/>
                </a:solidFill>
                <a:hlinkClick r:id="rId3"/>
              </a:rPr>
              <a:t>https://doi.org/10.1093/hmg/ddt644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Reduction in neurite swellings and restoration neurite complexity by lentiviral overexpression of M1 or M87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Reduction in neurite swellings and restoration neurite complexity by lentiviral overexpression of M1 or M87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2024-05-01T22:03:56Z</dcterms:modified>
</cp:coreProperties>
</file>