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36C8AB-C3AF-4275-8D0B-FD35ABAC14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067C6-6FF9-47FC-AAE7-0D8E83C764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65600-A1A0-46C2-82F3-F3305E97C4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2024-04-26T05:04:37Z</dcterms:modified>
</cp:coreProperties>
</file>