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4F8C45-61ED-440F-80A2-6DD01FF96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ED2EF-0077-46AC-83B4-FFFCE46164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the excitability of layer 5 mPFC pyramidal neurons in sham and NVHL rats. (A) Representative membrane potential traces recorded from layer 5 mPFC pyramidal neurons of sham and NVHL rats. Depolarizing current steps (80 pA) were injected into neurons to trigger action potential. (B) Histograms illustrate averaged action potential threshold (left) and slow after-hyperpolarization amplitude (right) from sham (n = 14, white bars) and NVHL recordings (n = 17,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FC97A-2E62-4CEE-AFAE-06BDBD6ED4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1198–1207, </a:t>
            </a:r>
            <a:r>
              <a:rPr lang="en-US" altLang="en-US" sz="1000">
                <a:solidFill>
                  <a:srgbClr val="333333"/>
                </a:solidFill>
                <a:hlinkClick r:id="rId3"/>
              </a:rPr>
              <a:t>https://doi.org/10.1093/cercor/bhs111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the excitability of layer 5 mPFC pyramidal neurons in sham and NVHL rats.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Characterization of the excitability of layer 5 mPFC pyramidal neurons in sham and NVHL rats.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2024-04-27T04:31:39Z</dcterms:modified>
</cp:coreProperties>
</file>