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806137-BD3C-4BF3-94A3-9FAF3DEDB0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747B74-60CC-4648-93C2-19E5C7CD2F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POU1F1 binding to DNA studied by SPR. (A) Sensorgrams. Biotinylated DNAs (HSI and promGH1) were loaded on a streptavidin chip and binding of 50 nm of purified WT (blue) or P76L (green) or R265W (red) POU1F1 proteins to the two DNA targets was assessed. The recorded RUs for each protein were noted. (B) Kinetics of POU1F1 binding the DNA sites: 0, 10, 20, 30, 40 and 50 nm of each purified protein were successively loaded on the streptavidin chips on which biotinylated DNA POU1F1 targets have been anchored. After data treatment using the BIAevaluation software 4.1, the association and dissociation constants corresponding to a Kd value in molar (in m) were determined for WT and P76L-POU1F1 proteins on each target sequence and represented by histograms: on the HSI (left graph) and on the hGH1 promoter (right graph). Each study was performed in triplicate.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99AF99-CC83-4335-950C-FA982703E1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3, 1 February 2016, Pages 472–483, </a:t>
            </a:r>
            <a:r>
              <a:rPr lang="en-US" altLang="en-US" sz="1000">
                <a:solidFill>
                  <a:srgbClr val="333333"/>
                </a:solidFill>
                <a:hlinkClick r:id="rId3"/>
              </a:rPr>
              <a:t>https://doi.org/10.1093/hmg/ddv486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POU1F1 binding to DNA studied by SPR. (A) Sensorgrams. Biotinylated DNAs (HSI and promGH1) were loaded 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POU1F1 binding to DNA studied by SPR. (A) Sensorgrams. Biotinylated DNAs (HSI and promGH1) were loaded 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2024-04-26T05:59:50Z</dcterms:modified>
</cp:coreProperties>
</file>