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54EE6D-DB4E-4B11-96FC-CC543FF207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2EA778-4C31-4130-967A-C130563A75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0A84F1-6487-4A65-B0BD-421A53CCD5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2024-04-26T14:01:34Z</dcterms:modified>
</cp:coreProperties>
</file>