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06CEB-BD63-4688-A271-DEAB491AB1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1061E-4C0D-468C-9165-D1E3E7CD17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E0467-DFE6-47DD-BCA2-40070E3EE2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2024-05-11T03:06:50Z</dcterms:modified>
</cp:coreProperties>
</file>