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F4D5ED-7A86-421D-99E8-777A646EDF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A3A007-D945-4500-A9D9-2FBEDFF10F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332780-1CF6-43BE-B945-3CB0E15125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2024-09-18T23:25:15Z</dcterms:modified>
</cp:coreProperties>
</file>