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F7992-C980-4EB4-8780-9E4489CCF1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32368-2BED-40B1-A069-21CB873016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78BCF-EA48-462D-8020-295527D1E8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2024-09-20T03:37:42Z</dcterms:modified>
</cp:coreProperties>
</file>