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184910-379C-47C1-80F2-F702C9F592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0988C-6CEA-4646-B353-36C6193BFD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38F08-C04F-47B2-8C83-34B2DEEB4B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2024-04-26T18:26:30Z</dcterms:modified>
</cp:coreProperties>
</file>