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B88E48-2CEF-4151-9633-098C2F24BD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B21B2-7073-4C4A-8505-5771E9210D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6F286-B058-4608-98C5-A05BB161C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2024-09-20T05:18:26Z</dcterms:modified>
</cp:coreProperties>
</file>