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D8360E-DA71-40D4-8892-CC0220E608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2B12D3-77D2-4FF0-BDEC-C2106A8DD1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18240B-4989-4FE3-8E04-5BF319F4CF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2024-05-08T01:45:18Z</dcterms:modified>
</cp:coreProperties>
</file>