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B44487-0212-4D69-8EFD-B5C3AF4410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849903-A2B7-49FA-9545-210D7241BFC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EF20CA-AB43-449D-AFFF-ACB369532D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2024-09-19T02:29:25Z</dcterms:modified>
</cp:coreProperties>
</file>