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063915-2545-4865-8D55-B2E26006FC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82E04-E815-4F5F-B994-6D13A9FA5B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tree developed for the diagnosis of pericardial TB. Pc-ADA, pericardial adenosine deaminase; PB-WCC, peripheral blood white cell count; Pc L/N ratio, pericardial lymphocyte/neutrophil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937B6A-D2C8-44C6-8E71-8652D4DB10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l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12, December 2006, Pages 827–839,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https://doi.org/10.1093/qjmed/hcl123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Classification tree developed for the diagnosis of pericardial TB. Pc-ADA, pericardial adenosine deaminase;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Classification tree developed for the diagnosis of pericardial TB. Pc-ADA, pericardial adenosine deaminase;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2024-04-26T14:34:20Z</dcterms:modified>
</cp:coreProperties>
</file>