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A4A966-12CC-4E3D-80BA-A4EDA6A280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1B2657-EDE6-4F5A-A85A-9F87DADA14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6EC91-813C-4B56-8D91-A296C40B46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2024-04-26T19:05:05Z</dcterms:modified>
</cp:coreProperties>
</file>