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9C9285-916E-458F-B5D1-8E2067717E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4D8AA-84C3-4412-93DC-27D7674F67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sources, with inclusion criteria, used to confirm relatives’ cancer diagnoses as reported by respondents. The numbers of records submitted and matched are shown for each source. CT = Connecticut.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4DD43-F4A6-4E71-8632-50467DC303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r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103, Issue 10, 18 May 2011, Pages 788–797,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https://doi.org/10.1093/jnci/djr114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Data sources, with inclusion criteria, used to confirm relatives’ cancer diagnoses as reported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61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Data sources, with inclusion criteria, used to confirm relatives’ cancer diagnoses as reported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2024-04-26T08:07:22Z</dcterms:modified>
</cp:coreProperties>
</file>