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0B7AE3F-4571-4B8E-8547-9636ED838AF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826378E-7BE4-47E3-8AA6-88F79B85D72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16. </a:t>
            </a:r>
            <a:r>
              <a:rPr lang="en-US" altLang="en-US">
                <a:latin typeface="Arial" pitchFamily="34" charset="0"/>
                <a:ea typeface="Arial" pitchFamily="34" charset="0"/>
              </a:rPr>
              <a:t>Fractional error size for the appearance (left) and disappearance (right) samples in the anti-neutrino mode. Black: total uncertainty, red: flux and cross section constrained by the near detector, magenta: near-detector non-constrained cross section, blue: far-detector error.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2015. Published by Oxford University Press on behalf of the Physical Society of Japan.This is an Open Access article distributed under the terms of the Creative Commons Attribution License (http://creativecommons.org/licenses/by/4.0/), which permits unrestricted reuse, distribution, and reproduction in any medium, provided the original work is properly cited.Funded by SCOAP3</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D304EF5-20FC-4476-AC04-9873A4DC2B5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ptep/ptv06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Prog Theor Exp Phys</a:t>
            </a:r>
            <a:r>
              <a:rPr lang="en-US" altLang="en-US" sz="1000">
                <a:solidFill>
                  <a:srgbClr val="333333"/>
                </a:solidFill>
              </a:rPr>
              <a:t>, Volume 2015, Issue 5, May 2015, 053C02, </a:t>
            </a:r>
            <a:r>
              <a:rPr lang="en-US" altLang="en-US" sz="1000">
                <a:solidFill>
                  <a:srgbClr val="333333"/>
                </a:solidFill>
                <a:hlinkClick r:id="rId3"/>
              </a:rPr>
              <a:t>https://doi.org/10.1093/ptep/ptv061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16. </a:t>
            </a:r>
            <a:r>
              <a:rPr lang="en-US" altLang="en-US" b="0"/>
              <a:t>Fractional error size for the appearance (left) and disappearance (right) samples in the anti-neutrino mode.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16. Fractional error size for the appearance (left) and disappearance (right) samples in the anti-neutrino mode.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2024-04-26T09:05:25Z</dcterms:modified>
</cp:coreProperties>
</file>