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EFEC6-BF3C-4EFE-8EE8-B1DCE1E05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6307C-EAE3-4DDC-B8AF-19B4FB0FA9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7. Z-maps of group comparisons of anisotropy on a voxel-by-voxel basis. All voxels are significant at the Z = 3.09, P &lt; 0.001 level, uncorrected for multiple comparisons. Color bar represents range of Z values. The axial section corresponds to z = 10 above the plane of the anterior commissure–posterior commissure (Talairach and Tournoux, 1988).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22965-6B8C-4C1D-AC09-0345205FB4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410–423,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7. Z-maps of group comparisons of anisotropy on a voxel-by-voxel basis. All voxels are significant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7. Z-maps of group comparisons of anisotropy on a voxel-by-voxel basis. All voxels are significant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2024-04-26T03:10:32Z</dcterms:modified>
</cp:coreProperties>
</file>