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8DCCDA-91B7-4C1A-9FA2-634DC8FB1C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1ABA45-B124-49CA-BC76-1E3FE24CC9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 margined defect (8 mm) in the left lower pulmonary artery on a transversed-enhanced computed tomography image (initial CT scan). (b) Pseudoaneurysmal dilation of the left pulmonary artery (24 mm) with a circumferential parietal thrombosis on a transverse contrast-enhanced computed tomography image (preoperative CT scan).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27E8A-5B4C-4C4D-B5D6-016D2E474D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Gross appearance: dilated ruptured left pulmonary artery containing an extensive adherent thrombus (thin arrow) filling the lower intrapulmonary artery branches. Distal emboli of foreign material (large arrow). (b) Microscopic examination (hemateine eosine safran (HES), ×20): erosion of the bronchial cartilage (BC) by foreign material (FM). Marked inflammatory reaction with peribronchial fibrosis. (c) Microscopic examination (HES, ×40): ribbon-like appearance with a faintly visible meshwork of foreign material (probably dissolved during specimen preparation).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27E8A-5B4C-4C4D-B5D6-016D2E474DC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vts/ivs3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vts/ivs314"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Interact CardioVasc Thorac Surg</a:t>
            </a:r>
            <a:r>
              <a:rPr lang="en-US" altLang="en-US" sz="1000">
                <a:solidFill>
                  <a:srgbClr val="333333"/>
                </a:solidFill>
              </a:rPr>
              <a:t>, Volume 15, Issue 6, December 2012, Pages 1082–1084, </a:t>
            </a:r>
            <a:r>
              <a:rPr lang="en-US" altLang="en-US" sz="1000">
                <a:solidFill>
                  <a:srgbClr val="333333"/>
                </a:solidFill>
                <a:hlinkClick r:id="rId3"/>
              </a:rPr>
              <a:t>https://doi.org/10.1093/icvts/ivs314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 margined defect (8 mm) in the left lower pulmonary artery on a transversed-enhanced computed tomography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235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Interact CardioVasc Thorac Surg</a:t>
            </a:r>
            <a:r>
              <a:rPr lang="en-US" altLang="en-US" sz="1000">
                <a:solidFill>
                  <a:srgbClr val="333333"/>
                </a:solidFill>
              </a:rPr>
              <a:t>, Volume 15, Issue 6, December 2012, Pages 1082–1084, </a:t>
            </a:r>
            <a:r>
              <a:rPr lang="en-US" altLang="en-US" sz="1000">
                <a:solidFill>
                  <a:srgbClr val="333333"/>
                </a:solidFill>
                <a:hlinkClick r:id="rId3"/>
              </a:rPr>
              <a:t>https://doi.org/10.1093/icvts/ivs314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Gross appearance: dilated ruptured left pulmonary artery containing an extensive adherent thrombus (thin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641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A margined defect (8 mm) in the left lower pulmonary artery on a transversed-enhanced computed tomography ...</vt:lpstr>
      <vt:lpstr>Figure 2: (a) Gross appearance: dilated ruptured left pulmonary artery containing an extensive adherent thrombus (thin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2024-04-26T14:29:47Z</dcterms:modified>
</cp:coreProperties>
</file>