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11AD10-9FB1-4A99-A86F-C305C2ADCA8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0628C9-038B-4A77-9A55-4430B548458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relationship of reaction time (RT) to set size is plotted. The error bars reflect standard errors of the means from a regression model that included a subject factor and a categorical WM load factor. The line is a least squares fit.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15 N 3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4184F2-E3B0-460F-AE92-A30CD6B88CA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13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3, March 2005, Pages 303–316,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https://doi.org/10.1093/cercor/bhh132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The relationship of reaction time (RT) to set size is plotted. The error bars reflect standard errors of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The relationship of reaction time (RT) to set size is plotted. The error bars reflect standard errors of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2024-04-26T21:12:26Z</dcterms:modified>
</cp:coreProperties>
</file>