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58471-2E74-4194-8843-3C17250C73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E3E276-52FB-45FE-AEC2-9D2E5EBA5C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activations in each contrast. Activated brain areas in each contrast: pain − rest, fear − rest, and pain − fear conditions. Pain − rest and pain − fear contrasts revealed activations in the SII region and PPC areas and in the affective components of the pain matrix such as the ACC, anterior insula, and cerebellum while viewing images showing painful events. The fear − rest contrast revealed activations in the left amygdala and ACC. The brain region is superimposed with orthogonal sections (sagittal, coronal, and axial) of a structural scan rendered in standard space, and the corresponding t-value is also shown in the color scale on the lower right side for each contrast. Uncorrected P &lt; 0.001 was adopted as the height threshold, and the extent threshold of 5 voxels was adopted.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DDEEF4-E2AE-454A-99E1-905CC589A3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1139–1146, </a:t>
            </a:r>
            <a:r>
              <a:rPr lang="en-US" altLang="en-US" sz="1000">
                <a:solidFill>
                  <a:srgbClr val="333333"/>
                </a:solidFill>
                <a:hlinkClick r:id="rId3"/>
              </a:rPr>
              <a:t>https://doi.org/10.1093/cercor/bhl023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activations in each contrast. Activated brain areas in each contrast: pain − rest, fear − rest,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Brain activations in each contrast. Activated brain areas in each contrast: pain − rest, fear − rest,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2024-04-26T03:36:41Z</dcterms:modified>
</cp:coreProperties>
</file>