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14077F-EE2C-413F-8442-1A87A7C155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E6D07-BA5E-4F2B-97A0-2551A92358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66D69-6BD1-4E35-9018-A61D61187B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2024-05-01T21:29:16Z</dcterms:modified>
</cp:coreProperties>
</file>