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52C971-AF17-4556-8B2E-CB2BD66E91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8D2824-B53E-4771-94C9-8ECD671F5C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Errors of commission and timing in small group of subjects using an alternative Simon Task paradigm with additional external feedback after commission errors. (a) Areas of significant brain activation associated with errors of commission compared with correct trials (red–yellow). (b) Areas of significant brain activation associated with errors of timing compared with correct trials (light—dark blue). Results are superimposed on the MNI 152 T1 1-mm brain template.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7763EB-37AA-4F51-A05E-45DCC77F872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3, March 2013, Pages 703–713, </a:t>
            </a:r>
            <a:r>
              <a:rPr lang="en-US" altLang="en-US" sz="1000">
                <a:solidFill>
                  <a:srgbClr val="333333"/>
                </a:solidFill>
                <a:hlinkClick r:id="rId3"/>
              </a:rPr>
              <a:t>https://doi.org/10.1093/cercor/bhs056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Errors of commission and timing in small group of subjects using an alternative Simon Task paradigm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Errors of commission and timing in small group of subjects using an alternative Simon Task paradigm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2024-04-26T11:38:16Z</dcterms:modified>
</cp:coreProperties>
</file>