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6D512B-F155-4E38-B312-DFFEEB461E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D8A2C-6AA2-4289-9BB6-14E622C87F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Regions demonstrating an overlap due to common visuo-perceptual attentional demands during novelty detection and perceptual recollection. The overlap is revealed as an increased response for both perceptual source and novelty detection in comparison to the conceptual source task (joint probability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CE7B09-E0F6-4EB3-A529-359E24E28F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1768–1778, </a:t>
            </a:r>
            <a:r>
              <a:rPr lang="en-US" altLang="en-US" sz="1000">
                <a:solidFill>
                  <a:srgbClr val="333333"/>
                </a:solidFill>
                <a:hlinkClick r:id="rId3"/>
              </a:rPr>
              <a:t>https://doi.org/10.1093/cercor/bhi054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Regions demonstrating an overlap due to common visuo-perceptual attentional demands during novelty detection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Regions demonstrating an overlap due to common visuo-perceptual attentional demands during novelty detection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2024-04-26T09:45:57Z</dcterms:modified>
</cp:coreProperties>
</file>