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18E2A-75EB-4E07-8CD0-B65A9D0963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2E1C6-E484-4DB9-B2D8-1A1A8B4764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Estimated number of excess cases of coronary heart disease per 10 000 individuals per year according to frequency of anger outbursts according to low (5%), medium (10%), or high (20%) 10-year risk of coronary heart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CE087D-3E52-479E-B056-89DCDFB8DD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u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21, 1 June 2014, Pages 1404–1410,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Estimated number of excess cases of coronary heart disease per 10 000 individuals per year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Estimated number of excess cases of coronary heart disease per 10 000 individuals per year according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2024-04-26T22:40:44Z</dcterms:modified>
</cp:coreProperties>
</file>