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EFA1DB-2F31-4BEC-B364-AC3FBDCCB6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B9CFEC-AE3D-4F50-BF15-F980E70437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BDDC6-7447-4E72-B068-BDCEE5521E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2024-04-26T18:27:37Z</dcterms:modified>
</cp:coreProperties>
</file>