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4C9BD-C6F6-4862-9973-A5C7E2E5F2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5D925-1FF4-4273-87C1-AF2AEC483A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54936-FF02-43DC-AA28-0AAFF22F72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2024-04-26T10:56:42Z</dcterms:modified>
</cp:coreProperties>
</file>