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120E2-6A8D-49BB-979B-FE098B8D6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5297B-8D31-4921-B56B-8901EE2D62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CC8D6-9653-447C-8C58-B2BA99508A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2024-04-26T09:50:47Z</dcterms:modified>
</cp:coreProperties>
</file>