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48672-6227-4118-8345-B268FC16C4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78A64-726D-4652-B153-89E0892142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C4CD6-AAA7-424D-B7B3-510F576E22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2024-04-26T12:10:40Z</dcterms:modified>
</cp:coreProperties>
</file>