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A52B70-AAAF-4B9D-A0E5-A376924554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47099D-B6AC-4FCC-AF4D-617620D39A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Variability of index finger trajectories of the left and right hands across normalized time. (A) Variability profiles for the left aIPS experiment block. (B) Right aIPS block. (C) Left cIPS block. (D) Right cIPS block. Same conventions as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81355-6BD1-439A-B449-49BA4B1CAF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2591–2603, </a:t>
            </a:r>
            <a:r>
              <a:rPr lang="en-US" altLang="en-US" sz="1000">
                <a:solidFill>
                  <a:srgbClr val="333333"/>
                </a:solidFill>
                <a:hlinkClick r:id="rId3"/>
              </a:rPr>
              <a:t>https://doi.org/10.1093/cercor/bht115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Variability of index finger trajectories of the left and right hands across normalized time. (A) Variability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Variability of index finger trajectories of the left and right hands across normalized time. (A) Variability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2024-04-27T04:37:43Z</dcterms:modified>
</cp:coreProperties>
</file>