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B978C5C-A7B7-4D36-BA49-E0C09AEC0FB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5AF9A08-D333-44B2-8DE3-80B30E0E914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Grand-averaged ERPs elicited by ongoing words in the focal (gray dotted line) and nonfocal sessions (black dotted line), and by PM words in the focal (gray dashed line) and nonfocal sessions (black dashed line). The plots show the classical ERP components of PM.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44021F4-6DA1-4DFF-9745-1DF58554682A}"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11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24, Issue 10, October 2014, Pages 2630–2646, </a:t>
            </a:r>
            <a:r>
              <a:rPr lang="en-US" altLang="en-US" sz="1000">
                <a:solidFill>
                  <a:srgbClr val="333333"/>
                </a:solidFill>
                <a:hlinkClick r:id="rId3"/>
              </a:rPr>
              <a:t>https://doi.org/10.1093/cercor/bht116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Grand-averaged ERPs elicited by ongoing words in the focal (gray dotted line) and nonfocal sessions (black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Grand-averaged ERPs elicited by ongoing words in the focal (gray dotted line) and nonfocal sessions (black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2024-09-20T02:29:18Z</dcterms:modified>
</cp:coreProperties>
</file>