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3A228-E370-419F-B5A0-73D7CED4AD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90F41-B3D8-4CC0-8341-2796F13D3A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mean peak PLFs and latencies after deviant sound stimulation in 5 patients and 6 healthy controls. *P &lt; 0.05; **P &lt; 0.005.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883EC-881E-4ECD-927F-88306E0D4A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2516–2525,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mean peak PLFs and latencies after deviant sound stimulation in 5 patients and 6 healthy controls. *P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mean peak PLFs and latencies after deviant sound stimulation in 5 patients and 6 healthy controls. *P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2024-04-26T18:43:48Z</dcterms:modified>
</cp:coreProperties>
</file>