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FAEFB6-D08B-4E17-8922-A91FC3F47F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6278B-FCC6-4BE6-9986-E5F9A62513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Long reads span long repeats to unambiguously orient contigs. TGS Technologies are capable of generating long reads that are critical for de novo assembly of genomes. (A) Contigs assembled from short read data alone cannot be unambiguously ordered because they overlap but do not span a repeat region. (B) Depicted here by colored traces are individual single-molecule sequences that span several thousand bases, including a copy of the repeat region, overlapping the flanking contigs to unambiguously resolve the contig order.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2F17EE-FE73-47C7-B663-8836FA7A4D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q4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R2, 15 October 2010, Pages R227–R240, </a:t>
            </a:r>
            <a:r>
              <a:rPr lang="en-US" altLang="en-US" sz="1000">
                <a:solidFill>
                  <a:srgbClr val="333333"/>
                </a:solidFill>
                <a:hlinkClick r:id="rId3"/>
              </a:rPr>
              <a:t>https://doi.org/10.1093/hmg/ddq416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Long reads span long repeats to unambiguously orient contigs. TGS Technologies are capable of generating long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Long reads span long repeats to unambiguously orient contigs. TGS Technologies are capable of generating long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2024-04-26T16:59:41Z</dcterms:modified>
</cp:coreProperties>
</file>