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17B1B-2F41-4BC1-8F5A-7BE5F9F991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0DCE1-D29B-4972-9563-7DF97C5DA9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empirical and potential impact of ART on ASFR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4F456-21E2-401B-BC5D-BBCB9D7136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projected impact of ART on age-structure in the UK, 2050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4F456-21E2-401B-BC5D-BBCB9D7136A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women treated with IVF by age band, 2002 (Nyboe Andersen et al., 2006)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4F456-21E2-401B-BC5D-BBCB9D7136A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m1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rep/dem1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umrep/dem1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2007, Pages 2471–2475,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The empirical and potential impact of ART on ASFR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95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2007, Pages 2471–2475,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The projected impact of ART on age-structure in the UK, 2050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2007, Pages 2471–2475,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3: </a:t>
            </a:r>
            <a:r>
              <a:rPr lang="en-US" altLang="en-US" b="0"/>
              <a:t>Percentage of women treated with IVF by age band, 2002 (Nyboe Andersen et al., 2006)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1: The empirical and potential impact of ART on ASFR
</vt:lpstr>
      <vt:lpstr>Figure 2: The projected impact of ART on age-structure in the UK, 2050
</vt:lpstr>
      <vt:lpstr>Figure 3: Percentage of women treated with IVF by age band, 2002 (Nyboe Andersen et al., 2006)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2024-05-01T21:51:21Z</dcterms:modified>
</cp:coreProperties>
</file>