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19123-AE2E-4A7A-971D-94D2A7D415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332BA-9639-4267-8A9B-0C6BD1EBFA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D0FE2-F649-4391-A078-E84C3FE5BF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2024-05-01T22:03:23Z</dcterms:modified>
</cp:coreProperties>
</file>