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CEE75-B8D7-4E44-BD2B-539736041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B0A62-7D18-40E0-B143-0F2B31F83C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340FC-600E-452D-9C56-28AB4A5CB7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suppl_2, 1 July 2008, Pages W233–W238,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System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System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2024-04-27T01:25:35Z</dcterms:modified>
</cp:coreProperties>
</file>