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9C96E4-5087-4183-81E4-64432C2ACE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5E7DD5-8957-4A3F-9C01-733EC10BA5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BC4CE9-F278-4085-98F3-BBA34CA15A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2024-04-26T12:59:47Z</dcterms:modified>
</cp:coreProperties>
</file>