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B7F65-80AE-49D7-BC63-3FB921FC46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AA922C-89FB-4B8B-9119-F354CD580A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90E540-9F77-45B0-A014-008AEE2FCB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2024-04-26T10:01:43Z</dcterms:modified>
</cp:coreProperties>
</file>