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65C5DD-73ED-47D0-A0F1-6403919483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3E250B-9ABB-4A31-AD0A-60E2F909C5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Display of not-normalised expression signals from different experiments arranged according to their arbitrary gene number (human atlas array 1.2). The left axis shows the signal of expression after background correction in arbitrary units. Each grey curve represents one experiment. The green curve is the mean value of the not normalised intensity of each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2EE25-E5F4-475D-A3E2-F4724A2BDE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RIP of not-normalised expression signals from different experiments arranged according to their intensity rank (black). The left axis shows the signal of expression after background correction in arbitrary units. Additionally displayed are the mean of signals of a rank (RMC, green) and the absolute standard deviation between ranked intensities (ARD, red). The right axis scales the percentage of the RRD,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2EE25-E5F4-475D-A3E2-F4724A2BDE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RIP of mean normalised expression signals from different experiments arranged according to their intensity rank. Experiments, black; RMC, green; ARD, red; RRD,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2EE25-E5F4-475D-A3E2-F4724A2BDE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RIP of median normalised expression signals from different experiments arranged according to their intensity rank. Experiments, black; RMC, green; ARD, red; RRD,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2EE25-E5F4-475D-A3E2-F4724A2BDE4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RIP of signals normalised with the 10% trimmed mean arranged according to their intensity rank. Experiments, grey; RMC, black; ARD, red; RRD,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2EE25-E5F4-475D-A3E2-F4724A2BDE4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RIP of signals normalised with the 5% upper trimmed mean arranged according to their intensity rank. Experiments, black; RMC, green; ARD, red; RRD,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2EE25-E5F4-475D-A3E2-F4724A2BDE4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11.e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30.11.e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30.11.e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30.11.e5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30.11.e5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30.11.e5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 e50, </a:t>
            </a:r>
            <a:r>
              <a:rPr lang="en-US" altLang="en-US" sz="1000">
                <a:solidFill>
                  <a:srgbClr val="333333"/>
                </a:solidFill>
                <a:hlinkClick r:id="rId3"/>
              </a:rPr>
              <a:t>https://doi.org/10.1093/nar/30.11.e50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Display of not-normalised expression signals from different experiments arranged according to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62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 e50, </a:t>
            </a:r>
            <a:r>
              <a:rPr lang="en-US" altLang="en-US" sz="1000">
                <a:solidFill>
                  <a:srgbClr val="333333"/>
                </a:solidFill>
                <a:hlinkClick r:id="rId3"/>
              </a:rPr>
              <a:t>https://doi.org/10.1093/nar/30.11.e50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RIP of not-normalised expression signals from different experiments arranged according to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80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 e50, </a:t>
            </a:r>
            <a:r>
              <a:rPr lang="en-US" altLang="en-US" sz="1000">
                <a:solidFill>
                  <a:srgbClr val="333333"/>
                </a:solidFill>
                <a:hlinkClick r:id="rId3"/>
              </a:rPr>
              <a:t>https://doi.org/10.1093/nar/30.11.e50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RIP of mean normalised expression signals from different experiments arranged according to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662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 e50, </a:t>
            </a:r>
            <a:r>
              <a:rPr lang="en-US" altLang="en-US" sz="1000">
                <a:solidFill>
                  <a:srgbClr val="333333"/>
                </a:solidFill>
                <a:hlinkClick r:id="rId3"/>
              </a:rPr>
              <a:t>https://doi.org/10.1093/nar/30.11.e50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RIP of median normalised expression signals from different experiments arranged according to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 e50, </a:t>
            </a:r>
            <a:r>
              <a:rPr lang="en-US" altLang="en-US" sz="1000">
                <a:solidFill>
                  <a:srgbClr val="333333"/>
                </a:solidFill>
                <a:hlinkClick r:id="rId3"/>
              </a:rPr>
              <a:t>https://doi.org/10.1093/nar/30.11.e50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RIP of signals normalised with the 10% trimmed mean arranged according to their intensity rank.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 e50, </a:t>
            </a:r>
            <a:r>
              <a:rPr lang="en-US" altLang="en-US" sz="1000">
                <a:solidFill>
                  <a:srgbClr val="333333"/>
                </a:solidFill>
                <a:hlinkClick r:id="rId3"/>
              </a:rPr>
              <a:t>https://doi.org/10.1093/nar/30.11.e50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RIP of signals normalised with the 5% upper trimmed mean arranged according to their intensity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112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Display of not-normalised expression signals from different experiments arranged according to their ...</vt:lpstr>
      <vt:lpstr>Figure 2. RIP of not-normalised expression signals from different experiments arranged according to their ...</vt:lpstr>
      <vt:lpstr>Figure 3. RIP of mean normalised expression signals from different experiments arranged according to their ...</vt:lpstr>
      <vt:lpstr>Figure 4. RIP of median normalised expression signals from different experiments arranged according to their ...</vt:lpstr>
      <vt:lpstr>Figure 5. RIP of signals normalised with the 10% trimmed mean arranged according to their intensity rank. ...</vt:lpstr>
      <vt:lpstr>Figure 6. RIP of signals normalised with the 5% upper trimmed mean arranged according to their intensity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2024-04-26T15:29:31Z</dcterms:modified>
</cp:coreProperties>
</file>