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62543A-3B1E-4A59-AB39-CD835DED7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A185B-D2E1-4926-9F0C-810C775450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2CA785-0BAF-4F82-9FF0-36BED127DF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2024-04-26T16:15:01Z</dcterms:modified>
</cp:coreProperties>
</file>