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7C8F8F-B74B-4ED8-ADE8-1603FA5991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B4A1E8-B9C5-499D-AFE5-AF9D2B9F0F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671C68-5515-40DB-9F76-6CDEFC3FAF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2024-04-26T20:41:58Z</dcterms:modified>
</cp:coreProperties>
</file>