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0054A-B027-4C72-A9F4-6770AAB947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6BB1B-0EA6-45D3-B4B9-488E690091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 Quantitative IgG antigliadin antibody titre in 30 patients with gluten ataxia, 13 patients with coeliac disease without neurological illness and 12 healthy control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F19AE-D4D8-4452-A706-95C75CE43C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g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126, Issue 3, March 2003, Pages 685–691,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https://doi.org/10.1093/brain/awg050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 Quantitative IgG antigliadin antibody titre in 30 patients with gluten ataxia, 13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Quantitative IgG antigliadin antibody titre in 30 patients with gluten ataxia, 13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2024-04-26T08:48:35Z</dcterms:modified>
</cp:coreProperties>
</file>