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C31FB-42A2-4688-9424-236E14F316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F22F4-411F-49DE-94B6-65D8DB06E5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5B1B4-E739-4ABA-8664-6190E408A5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2024-04-26T14:42:42Z</dcterms:modified>
</cp:coreProperties>
</file>