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A1C9CE-7FEF-4F93-8214-95F264D61C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0B2F3-35FC-425D-B559-577347329E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weighting coefficients for the reconstruction of EMG waveforms for all letter transitions (subject 6). PC1 (top panel) contributed positively to all letter transitions. PC2 (bottom panel) had positive coefficients for some of the letter transitions and negative coefficients for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1B45AA-23AB-459F-B33C-495899E9B8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weighting coefficients for the reconstruction of EMG waveforms for all letter transitions (subject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weighting coefficients for the reconstruction of EMG waveforms for all letter transitions (subject 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2024-04-27T00:27:02Z</dcterms:modified>
</cp:coreProperties>
</file>