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C37D136-14A0-4674-9846-BA9FF9AC271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75279E-6A2C-4574-9996-48740766E9A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Plasmid profiles of closely related Enterococcus isolates. Lanes 1, 9, 12, supercoiled DNA molecular weight marker (Gibco-BRL); lanes 2–8, PSS 52, PSS 53, PSS 34, PSS 28, PSS 47, PSS 118, PSS 119 isolates; lanes 10 and 11, PSS 133, PSS 135. Electrophoresis was performed on a 0.8% agarose gel in TAE buffer at a constant voltage of 80 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4C09AC-8B97-4176-992C-9B355DDD153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RAPD patterns obtained with primer M13 of closely related Enterococcus isolates. Lane 3, DNA molecular weight marker VI (Boehringer); lanes 1 and 2, PSS 28, PSS 34; lanes 4–6, PSS 38, PSS 47, PSS 53. PCR products were resolved on 1.5% agarose gel in TAE buffer at a constant voltage of 85 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4C09AC-8B97-4176-992C-9B355DDD153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RAPD patterns of closely related Enterococcus isolates. (A) Pattern obtained with M13 primer. (B) Pattern obtained with OPB7 primer. Lanes 1 and 6, DNA molecular weight marker VI (Boehringer); lanes 2–5, PSS 119, PSS 52, PSS 118, PSS 133; lanes 7 and 8, PSS 135, PSS 34. Electrophoresis was performed on a 1.5% agarose gel in TAE buffer at a constant voltage of 85 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4C09AC-8B97-4176-992C-9B355DDD153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PFGE patterns of SmaI digested genomic DNA from a representative isolate of each clonal lineage. Lanes 1–6, PSS 119, PSS 52, PSS 47, PSS 34, PSS 28, PSS 118; lanes 8–12, PSS 31, PSS 133, PSS 138, PSS 126, PSS 136; lane 7, PFGE molecular weight marker I (Boehringer). Electrophoresis was performed on a 0.8% agarose gel in TBE buffer at a constant voltage of 6 V cm−1.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1999 Federation of European Microbiological Societies. Published by Elsevier Science B.V.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4C09AC-8B97-4176-992C-9B355DDD153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68.1999.tb13351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68.1999.tb13351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68.1999.tb13351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68.1999.tb13351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170, Issue 1, January 1999, Pages 25–30,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https://doi.org/10.1111/j.1574-6968.1999.tb13351.x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Plasmid profiles of closely related Enterococcus isolates. Lanes 1, 9, 12, supercoiled DNA molecular weight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14500" y="1371600"/>
            <a:ext cx="57150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170, Issue 1, January 1999, Pages 25–30,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https://doi.org/10.1111/j.1574-6968.1999.tb13351.x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RAPD patterns obtained with primer M13 of closely related Enterococcus isolates. Lane 3, DNA molecular weight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29074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170, Issue 1, January 1999, Pages 25–30,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https://doi.org/10.1111/j.1574-6968.1999.tb13351.x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RAPD patterns of closely related Enterococcus isolates. (A) Pattern obtained with M13 primer. (B) Pattern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32200" y="1371600"/>
            <a:ext cx="18771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170, Issue 1, January 1999, Pages 25–30,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https://doi.org/10.1111/j.1574-6968.1999.tb13351.x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PFGE patterns of SmaI digested genomic DNA from a representative isolate of each clonal lineage. Lanes 1–6,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7900" y="1371600"/>
            <a:ext cx="46434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1 Plasmid profiles of closely related Enterococcus isolates. Lanes 1, 9, 12, supercoiled DNA molecular weight ...</vt:lpstr>
      <vt:lpstr>2 RAPD patterns obtained with primer M13 of closely related Enterococcus isolates. Lane 3, DNA molecular weight ...</vt:lpstr>
      <vt:lpstr>3 RAPD patterns of closely related Enterococcus isolates. (A) Pattern obtained with M13 primer. (B) Pattern ...</vt:lpstr>
      <vt:lpstr>4 PFGE patterns of SmaI digested genomic DNA from a representative isolate of each clonal lineage. Lanes 1–6,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2024-04-27T04:53:37Z</dcterms:modified>
</cp:coreProperties>
</file>