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BC1DC-EEB1-422E-A2F3-BF4E3072D6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AB6B2-7EC6-4C89-A689-4B72E9D98C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SecTag Processing of a Section of Text. The “Chief complaint” tag is an exact match since it starts a line, matches a string exactly, and ends in a colon. The Bayesian score of the next sentence highly favors the “history_present_illness” because it follows the chief complaint, occurs toward the beginning of the document, and contains words common for this section. Thus, “historian” and “past_medical_history” are ignored as possible tags and the section is labeled as “history_present_illness.”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C1180-F756-4E0B-BFCA-BE720F46D5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3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6, November 2009, Pages 806–815,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https://doi.org/10.1197/jamia.M3037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SecTag Processing of a Section of Text. The “Chief complaint” tag is an exact match since it starts a line,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SecTag Processing of a Section of Text. The “Chief complaint” tag is an exact match since it starts a line,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2024-04-26T09:00:43Z</dcterms:modified>
</cp:coreProperties>
</file>