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2C82E-ECBC-4214-8E7D-073B75646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7A998-867D-4F7B-BBBC-49602D6AF1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improvement in dance score across week (training gain) and percent signal change in the danced compared with the untrained conditions for the post-training scanning session for the premotor ROI illustrated in Figure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F6663-0068-478E-9A49-E27BA67CB4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315–326,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Correlation between improvement in dance score across week (training gain) and percent signal change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Correlation between improvement in dance score across week (training gain) and percent signal change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2024-04-26T16:17:18Z</dcterms:modified>
</cp:coreProperties>
</file>