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6FD44C-2562-4F3E-A389-352F371890E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87F16E-0F88-4607-A998-15094DDC3E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Behavioral task and raw data. (A) Task design indicating the time of occurrence of task events in short (on top) and long delay trials. The vertical lines (also in plots B–E) indicate the onsets or offsets of the task cues. Delay 1, D1; delay 2, D2; go-signal, GO. The task epochs selected for statistical analysis are shown as boxes (E1, E2, and E3). (B, C) Examples of single-trial raw LFP traces for each monkey, showing several long-delay trials in one movement direction from one LFP. Light gray discs after GO indicate the time of movement onset. (D, E) Spectrograms for all correct trials in the same LFPs and conditions as shown above. Frequency is on the vertical axis and time along the horizontal axis. Darker gray indicates increased power (a.u.). (F, G) Power spectra for all correct trials in the same LFPs and conditions during 3 different trial epochs (epochs E1, E2, and E3; see A). The vertical lines indicate the region of analysis (12–40 Hz).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DA09A5-7DC7-4E8D-B9B0-0F52D3A7C2C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9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9, September 2012, Pages 2148–2159, </a:t>
            </a:r>
            <a:r>
              <a:rPr lang="en-US" altLang="en-US" sz="1000">
                <a:solidFill>
                  <a:srgbClr val="333333"/>
                </a:solidFill>
                <a:hlinkClick r:id="rId3"/>
              </a:rPr>
              <a:t>https://doi.org/10.1093/cercor/bhr299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Behavioral task and raw data. (A) Task design indicating the time of occurrence of task events in short (on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Behavioral task and raw data. (A) Task design indicating the time of occurrence of task events in short (on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2024-09-18T19:21:16Z</dcterms:modified>
</cp:coreProperties>
</file>