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660EC-C240-4432-8F3D-20B393EA39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E42F7-5AF4-4970-AB19-3C49019B3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Azucena control conditions (top left), Azucena grown in 13.3 μM sodium arsenate (top right), Bala control conditions (bottom left), and Bala grown in 13.3 μM sodium arsenate (bottom right) for 1 week showing marked inhibition of root growth. (B) Length of the roots for the three replicates used in the gene expression experiment. Bar = 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cited.This paper is available online free of all access charges (see http://jxb.oxfordjournals.org/open_access.html for further details)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A3F6F-199A-45E0-97F4-5EAC2705B3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Root lengths of plants grown in 13.3 μM sodium arsenate. Maximum root length was measured on days 2, 3, 5, and 7. Bar = 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cited.This paper is available online free of all access charges (see http://jxb.oxfordjournals.org/open_access.html for further details)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A3F6F-199A-45E0-97F4-5EAC2705B3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of the number of probe sets up- and down-regulated in response to arsenate in Azucena and Bala. The number of probe sets which were up-regulated (bold) and the number of probe sets which were down-regulated (italic) with an adjusted P-value of ≤0.05 and a ≥2-fold change in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cited.This paper is available online free of all access charges (see http://jxb.oxfordjournals.org/open_access.html for further details)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A3F6F-199A-45E0-97F4-5EAC2705B31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of GSTU5 (A) and GSTU19 (B) in response to 13.3 μM sodium arsenate over time as detected by quantitative real-time PCR (relative to actin expression). Bar = 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cited.This paper is available online free of all access charges (see http://jxb.oxfordjournals.org/open_access.html for further details)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A3F6F-199A-45E0-97F4-5EAC2705B31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n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xb/ern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xb/ern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xb/ern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8, May 2008, Pages 2267–2276,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Azucena control conditions (top left), Azucena grown in 13.3 μM sodium arsenate (top right), Bala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8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8, May 2008, Pages 2267–2276,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Root lengths of plants grown in 13.3 μM sodium arsenate. Maximum root length was measured on days 2, 3, 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8, May 2008, Pages 2267–2276,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Venn diagram of the number of probe sets up- and down-regulated in response to arsenate in Azucena and Bala.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59, Issue 8, May 2008, Pages 2267–2276,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https://doi.org/10.1093/jxb/ern097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Gene expression of GSTU5 (A) and GSTU19 (B) in response to 13.3 μM sodium arsenate over time as detected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11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(A) Azucena control conditions (top left), Azucena grown in 13.3 μM sodium arsenate (top right), Bala control ...</vt:lpstr>
      <vt:lpstr>Fig. 2. Root lengths of plants grown in 13.3 μM sodium arsenate. Maximum root length was measured on days 2, 3, 5, ...</vt:lpstr>
      <vt:lpstr>Fig. 3. Venn diagram of the number of probe sets up- and down-regulated in response to arsenate in Azucena and Bala. ...</vt:lpstr>
      <vt:lpstr>Fig. 4. Gene expression of GSTU5 (A) and GSTU19 (B) in response to 13.3 μM sodium arsenate over time as detected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2024-04-26T22:17:58Z</dcterms:modified>
</cp:coreProperties>
</file>