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19419D-3ABD-44ED-B032-330569666B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2ED25A-A19F-42E1-9F3B-F12F7FAFA1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BB31B8-2B36-450D-B47B-E3D6193D6C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2024-04-26T01:12:55Z</dcterms:modified>
</cp:coreProperties>
</file>