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CC4EB-FFC9-4AFE-86E8-0C009169C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194F6-D988-4DD4-8741-FC6A0C1F2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distribution of the OARs in men (squares) and women (circles). Dashed lines indicate cut-offs for the four equally spaced intervals from the smallest to the largest observed used in the Fisher exact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F4C3E-9F4D-4DC6-9CA2-250D3F136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998–1003,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Scatterplots showing the distribution of the OARs in men (squares) and women (circles). Dashed lines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Scatterplots showing the distribution of the OARs in men (squares) and women (circles). Dashed lines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2024-04-26T15:19:55Z</dcterms:modified>
</cp:coreProperties>
</file>