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3703D-C557-4E40-8D25-A9AB651B1C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7211C-DFEB-4F1B-997A-C064FB1E60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04B13-F7A4-41B1-8745-E7A8D4F1C9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2024-04-26T18:01:11Z</dcterms:modified>
</cp:coreProperties>
</file>